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diagrams/colors2.xml" ContentType="application/vnd.openxmlformats-officedocument.drawingml.diagramColor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diagrams/data2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diagrams/layout2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  <p:sldMasterId r:id="rId2"/>
  </p:sldMasterIdLst>
  <p:notesMasterIdLst>
    <p:notesMasterId r:id="rId10"/>
  </p:notesMasterIdLst>
  <p:handoutMasterIdLst>
    <p:handoutMasterId r:id="rId11"/>
  </p:handoutMasterIdLst>
  <p:sldIdLst>
    <p:sldId id="256" r:id="rId3"/>
    <p:sldId id="261" r:id="rId4"/>
    <p:sldId id="257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Olivier Ruatta" initials="O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 showComments="0">
  <p:normalViewPr showOutlineIcons="0">
    <p:restoredLeft sz="15620"/>
    <p:restoredTop sz="94660"/>
  </p:normalViewPr>
  <p:slideViewPr>
    <p:cSldViewPr snapToObjects="1">
      <p:cViewPr varScale="1">
        <p:scale>
          <a:sx n="114" d="100"/>
          <a:sy n="114" d="100"/>
        </p:scale>
        <p:origin x="-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F6FF2-3D64-E34E-AF3F-58DDAA0A5FBF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4EAD783-84E3-C64F-A29F-8430BF9C3D48}">
      <dgm:prSet phldrT="[Texte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fr-FR" dirty="0" smtClean="0"/>
            <a:t>Information numérique</a:t>
          </a:r>
        </a:p>
        <a:p>
          <a:endParaRPr lang="fr-FR" dirty="0"/>
        </a:p>
      </dgm:t>
    </dgm:pt>
    <dgm:pt modelId="{FCAC7612-3527-0441-80FE-74B07D109EEB}" type="parTrans" cxnId="{57C8C3C3-9C07-CA4A-830E-18F54D8A4F98}">
      <dgm:prSet/>
      <dgm:spPr/>
      <dgm:t>
        <a:bodyPr/>
        <a:lstStyle/>
        <a:p>
          <a:endParaRPr lang="fr-FR"/>
        </a:p>
      </dgm:t>
    </dgm:pt>
    <dgm:pt modelId="{309742B2-0893-CD4E-8A01-BBEF546D5B83}" type="sibTrans" cxnId="{57C8C3C3-9C07-CA4A-830E-18F54D8A4F98}">
      <dgm:prSet/>
      <dgm:spPr/>
      <dgm:t>
        <a:bodyPr/>
        <a:lstStyle/>
        <a:p>
          <a:endParaRPr lang="fr-FR"/>
        </a:p>
      </dgm:t>
    </dgm:pt>
    <dgm:pt modelId="{E6B4EAD8-1A2E-2049-87C0-6EE79BBF589C}">
      <dgm:prSet phldrT="[Texte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fr-FR" dirty="0" smtClean="0"/>
            <a:t>Travail collaboratif : </a:t>
          </a:r>
          <a:r>
            <a:rPr lang="fr-FR" dirty="0" err="1" smtClean="0"/>
            <a:t>miniprojet</a:t>
          </a:r>
          <a:endParaRPr lang="fr-FR" dirty="0" smtClean="0"/>
        </a:p>
        <a:p>
          <a:endParaRPr lang="fr-FR" dirty="0"/>
        </a:p>
      </dgm:t>
    </dgm:pt>
    <dgm:pt modelId="{8EED3A7A-AA69-C444-88F3-4FBF77E7DBA9}" type="parTrans" cxnId="{E0FD2594-E464-6E44-A6E2-B2183F0A4100}">
      <dgm:prSet/>
      <dgm:spPr/>
      <dgm:t>
        <a:bodyPr/>
        <a:lstStyle/>
        <a:p>
          <a:endParaRPr lang="fr-FR"/>
        </a:p>
      </dgm:t>
    </dgm:pt>
    <dgm:pt modelId="{B814D87F-A221-A944-BBE5-143C7D14A950}" type="sibTrans" cxnId="{E0FD2594-E464-6E44-A6E2-B2183F0A4100}">
      <dgm:prSet/>
      <dgm:spPr/>
      <dgm:t>
        <a:bodyPr/>
        <a:lstStyle/>
        <a:p>
          <a:endParaRPr lang="fr-FR"/>
        </a:p>
      </dgm:t>
    </dgm:pt>
    <dgm:pt modelId="{44A7F832-D8F5-904A-85B8-12D79ED10AD3}">
      <dgm:prSet phldrT="[Texte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fr-FR" dirty="0" smtClean="0"/>
            <a:t>Machines numériques</a:t>
          </a:r>
        </a:p>
        <a:p>
          <a:endParaRPr lang="fr-FR" dirty="0"/>
        </a:p>
      </dgm:t>
    </dgm:pt>
    <dgm:pt modelId="{5358D696-EE16-8C46-B499-5A5D747D8252}" type="parTrans" cxnId="{1C19F6D7-85FC-1044-B681-DFFEA81D11F0}">
      <dgm:prSet/>
      <dgm:spPr/>
      <dgm:t>
        <a:bodyPr/>
        <a:lstStyle/>
        <a:p>
          <a:endParaRPr lang="fr-FR"/>
        </a:p>
      </dgm:t>
    </dgm:pt>
    <dgm:pt modelId="{4ABA7358-F1E0-154D-B7A5-41898E6777C1}" type="sibTrans" cxnId="{1C19F6D7-85FC-1044-B681-DFFEA81D11F0}">
      <dgm:prSet/>
      <dgm:spPr/>
      <dgm:t>
        <a:bodyPr/>
        <a:lstStyle/>
        <a:p>
          <a:endParaRPr lang="fr-FR"/>
        </a:p>
      </dgm:t>
    </dgm:pt>
    <dgm:pt modelId="{73C55E3E-FFF3-0E4F-883E-E9F1A3528F92}">
      <dgm:prSet phldrT="[Texte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fr-FR" dirty="0" smtClean="0"/>
            <a:t>Algorithmes</a:t>
          </a:r>
        </a:p>
        <a:p>
          <a:endParaRPr lang="fr-FR" dirty="0"/>
        </a:p>
      </dgm:t>
    </dgm:pt>
    <dgm:pt modelId="{9879FF76-ECDD-1A4C-9FF6-454E3DB64C8F}" type="parTrans" cxnId="{3705E8EF-B2EA-D34D-A9E6-CC4AC0872B85}">
      <dgm:prSet/>
      <dgm:spPr/>
      <dgm:t>
        <a:bodyPr/>
        <a:lstStyle/>
        <a:p>
          <a:endParaRPr lang="fr-FR"/>
        </a:p>
      </dgm:t>
    </dgm:pt>
    <dgm:pt modelId="{C0E65850-6991-9A4D-9F5B-C64716A6E37C}" type="sibTrans" cxnId="{3705E8EF-B2EA-D34D-A9E6-CC4AC0872B85}">
      <dgm:prSet/>
      <dgm:spPr/>
      <dgm:t>
        <a:bodyPr/>
        <a:lstStyle/>
        <a:p>
          <a:endParaRPr lang="fr-FR"/>
        </a:p>
      </dgm:t>
    </dgm:pt>
    <dgm:pt modelId="{417EDA01-A3F4-C149-BBF5-F6A079A52068}">
      <dgm:prSet phldrT="[Texte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fr-FR" dirty="0" smtClean="0"/>
            <a:t>Langage et programmation</a:t>
          </a:r>
        </a:p>
      </dgm:t>
    </dgm:pt>
    <dgm:pt modelId="{C48A3327-86D6-4B46-B1F9-23BA2F3B571B}" type="parTrans" cxnId="{CB5FC9AC-65DC-3F48-A023-5DA2A8A91F69}">
      <dgm:prSet/>
      <dgm:spPr/>
      <dgm:t>
        <a:bodyPr/>
        <a:lstStyle/>
        <a:p>
          <a:endParaRPr lang="fr-FR"/>
        </a:p>
      </dgm:t>
    </dgm:pt>
    <dgm:pt modelId="{A7FD7699-9F8C-B84A-A387-66C1D835A4C3}" type="sibTrans" cxnId="{CB5FC9AC-65DC-3F48-A023-5DA2A8A91F69}">
      <dgm:prSet/>
      <dgm:spPr/>
      <dgm:t>
        <a:bodyPr/>
        <a:lstStyle/>
        <a:p>
          <a:endParaRPr lang="fr-FR"/>
        </a:p>
      </dgm:t>
    </dgm:pt>
    <dgm:pt modelId="{FDF2B6ED-1679-E145-89E9-A5785608DDFE}">
      <dgm:prSet phldrT="[Texte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dirty="0" smtClean="0"/>
            <a:t>Enjeux sociétaux</a:t>
          </a:r>
        </a:p>
        <a:p>
          <a:endParaRPr lang="fr-FR" dirty="0"/>
        </a:p>
      </dgm:t>
    </dgm:pt>
    <dgm:pt modelId="{63547779-5114-BB43-A64A-5A7863D1D2CC}" type="parTrans" cxnId="{5718540E-3C62-1249-A236-C80485B0B695}">
      <dgm:prSet/>
      <dgm:spPr/>
      <dgm:t>
        <a:bodyPr/>
        <a:lstStyle/>
        <a:p>
          <a:endParaRPr lang="fr-FR"/>
        </a:p>
      </dgm:t>
    </dgm:pt>
    <dgm:pt modelId="{F80BC524-D720-344D-895C-62267995A8FC}" type="sibTrans" cxnId="{5718540E-3C62-1249-A236-C80485B0B695}">
      <dgm:prSet/>
      <dgm:spPr/>
      <dgm:t>
        <a:bodyPr/>
        <a:lstStyle/>
        <a:p>
          <a:endParaRPr lang="fr-FR"/>
        </a:p>
      </dgm:t>
    </dgm:pt>
    <dgm:pt modelId="{ED72A91A-AB68-2544-B785-37BD3FC082B1}" type="pres">
      <dgm:prSet presAssocID="{967F6FF2-3D64-E34E-AF3F-58DDAA0A5F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7360B61-5D50-5F44-B277-EBD848CF775E}" type="pres">
      <dgm:prSet presAssocID="{C4EAD783-84E3-C64F-A29F-8430BF9C3D4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071EB4-32C1-3347-88E2-47B56C0360E1}" type="pres">
      <dgm:prSet presAssocID="{C4EAD783-84E3-C64F-A29F-8430BF9C3D48}" presName="spNode" presStyleCnt="0"/>
      <dgm:spPr/>
    </dgm:pt>
    <dgm:pt modelId="{518AD815-E11E-3443-9C84-20117270F717}" type="pres">
      <dgm:prSet presAssocID="{309742B2-0893-CD4E-8A01-BBEF546D5B83}" presName="sibTrans" presStyleLbl="sibTrans1D1" presStyleIdx="0" presStyleCnt="6"/>
      <dgm:spPr/>
      <dgm:t>
        <a:bodyPr/>
        <a:lstStyle/>
        <a:p>
          <a:endParaRPr lang="fr-FR"/>
        </a:p>
      </dgm:t>
    </dgm:pt>
    <dgm:pt modelId="{2BF006D2-4D20-E244-BF71-3511B56621F7}" type="pres">
      <dgm:prSet presAssocID="{E6B4EAD8-1A2E-2049-87C0-6EE79BBF589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1C2136-5AB4-DC4D-8979-DCD7DA396162}" type="pres">
      <dgm:prSet presAssocID="{E6B4EAD8-1A2E-2049-87C0-6EE79BBF589C}" presName="spNode" presStyleCnt="0"/>
      <dgm:spPr/>
    </dgm:pt>
    <dgm:pt modelId="{5E58A935-CA97-6048-99F7-33E27AF69183}" type="pres">
      <dgm:prSet presAssocID="{B814D87F-A221-A944-BBE5-143C7D14A950}" presName="sibTrans" presStyleLbl="sibTrans1D1" presStyleIdx="1" presStyleCnt="6"/>
      <dgm:spPr/>
      <dgm:t>
        <a:bodyPr/>
        <a:lstStyle/>
        <a:p>
          <a:endParaRPr lang="fr-FR"/>
        </a:p>
      </dgm:t>
    </dgm:pt>
    <dgm:pt modelId="{F2A69D82-D81B-3145-9A04-ABFC4A871F89}" type="pres">
      <dgm:prSet presAssocID="{FDF2B6ED-1679-E145-89E9-A5785608DDF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966874-CFCF-D244-9310-A360DB88316F}" type="pres">
      <dgm:prSet presAssocID="{FDF2B6ED-1679-E145-89E9-A5785608DDFE}" presName="spNode" presStyleCnt="0"/>
      <dgm:spPr/>
    </dgm:pt>
    <dgm:pt modelId="{344F26D7-FE0D-6240-9172-5736217AB309}" type="pres">
      <dgm:prSet presAssocID="{F80BC524-D720-344D-895C-62267995A8FC}" presName="sibTrans" presStyleLbl="sibTrans1D1" presStyleIdx="2" presStyleCnt="6"/>
      <dgm:spPr/>
      <dgm:t>
        <a:bodyPr/>
        <a:lstStyle/>
        <a:p>
          <a:endParaRPr lang="fr-FR"/>
        </a:p>
      </dgm:t>
    </dgm:pt>
    <dgm:pt modelId="{BEC4E8A0-69D1-E94D-A2DD-07D6A1E2C1EA}" type="pres">
      <dgm:prSet presAssocID="{44A7F832-D8F5-904A-85B8-12D79ED10AD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3F4804-B733-5446-B743-BE7264D58737}" type="pres">
      <dgm:prSet presAssocID="{44A7F832-D8F5-904A-85B8-12D79ED10AD3}" presName="spNode" presStyleCnt="0"/>
      <dgm:spPr/>
    </dgm:pt>
    <dgm:pt modelId="{98C3DF8E-14BF-A543-A32B-D0833DAFAC54}" type="pres">
      <dgm:prSet presAssocID="{4ABA7358-F1E0-154D-B7A5-41898E6777C1}" presName="sibTrans" presStyleLbl="sibTrans1D1" presStyleIdx="3" presStyleCnt="6"/>
      <dgm:spPr/>
      <dgm:t>
        <a:bodyPr/>
        <a:lstStyle/>
        <a:p>
          <a:endParaRPr lang="fr-FR"/>
        </a:p>
      </dgm:t>
    </dgm:pt>
    <dgm:pt modelId="{3BA9B856-EF9D-D448-BCE2-4DD29B7E324B}" type="pres">
      <dgm:prSet presAssocID="{73C55E3E-FFF3-0E4F-883E-E9F1A3528F9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3AEC6E-BE69-6949-AF2C-5B9FAAE7D480}" type="pres">
      <dgm:prSet presAssocID="{73C55E3E-FFF3-0E4F-883E-E9F1A3528F92}" presName="spNode" presStyleCnt="0"/>
      <dgm:spPr/>
    </dgm:pt>
    <dgm:pt modelId="{DF7C06BE-D02B-D144-9382-91C032560C07}" type="pres">
      <dgm:prSet presAssocID="{C0E65850-6991-9A4D-9F5B-C64716A6E37C}" presName="sibTrans" presStyleLbl="sibTrans1D1" presStyleIdx="4" presStyleCnt="6"/>
      <dgm:spPr/>
      <dgm:t>
        <a:bodyPr/>
        <a:lstStyle/>
        <a:p>
          <a:endParaRPr lang="fr-FR"/>
        </a:p>
      </dgm:t>
    </dgm:pt>
    <dgm:pt modelId="{AB1A889E-B5D4-0545-B73D-13BFDD8AF27F}" type="pres">
      <dgm:prSet presAssocID="{417EDA01-A3F4-C149-BBF5-F6A079A5206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501EB4-F788-0B4F-B98C-F5035016A62E}" type="pres">
      <dgm:prSet presAssocID="{417EDA01-A3F4-C149-BBF5-F6A079A52068}" presName="spNode" presStyleCnt="0"/>
      <dgm:spPr/>
    </dgm:pt>
    <dgm:pt modelId="{B03B9D05-9773-DA4B-ABC3-DE4290105DA7}" type="pres">
      <dgm:prSet presAssocID="{A7FD7699-9F8C-B84A-A387-66C1D835A4C3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54BDB1A8-B38F-0E4A-805C-C654B58BC8C3}" type="presOf" srcId="{417EDA01-A3F4-C149-BBF5-F6A079A52068}" destId="{AB1A889E-B5D4-0545-B73D-13BFDD8AF27F}" srcOrd="0" destOrd="0" presId="urn:microsoft.com/office/officeart/2005/8/layout/cycle6"/>
    <dgm:cxn modelId="{3705E8EF-B2EA-D34D-A9E6-CC4AC0872B85}" srcId="{967F6FF2-3D64-E34E-AF3F-58DDAA0A5FBF}" destId="{73C55E3E-FFF3-0E4F-883E-E9F1A3528F92}" srcOrd="4" destOrd="0" parTransId="{9879FF76-ECDD-1A4C-9FF6-454E3DB64C8F}" sibTransId="{C0E65850-6991-9A4D-9F5B-C64716A6E37C}"/>
    <dgm:cxn modelId="{ECC29D67-600B-214E-A932-7566C2B2F8CE}" type="presOf" srcId="{C0E65850-6991-9A4D-9F5B-C64716A6E37C}" destId="{DF7C06BE-D02B-D144-9382-91C032560C07}" srcOrd="0" destOrd="0" presId="urn:microsoft.com/office/officeart/2005/8/layout/cycle6"/>
    <dgm:cxn modelId="{57C8C3C3-9C07-CA4A-830E-18F54D8A4F98}" srcId="{967F6FF2-3D64-E34E-AF3F-58DDAA0A5FBF}" destId="{C4EAD783-84E3-C64F-A29F-8430BF9C3D48}" srcOrd="0" destOrd="0" parTransId="{FCAC7612-3527-0441-80FE-74B07D109EEB}" sibTransId="{309742B2-0893-CD4E-8A01-BBEF546D5B83}"/>
    <dgm:cxn modelId="{E0FD2594-E464-6E44-A6E2-B2183F0A4100}" srcId="{967F6FF2-3D64-E34E-AF3F-58DDAA0A5FBF}" destId="{E6B4EAD8-1A2E-2049-87C0-6EE79BBF589C}" srcOrd="1" destOrd="0" parTransId="{8EED3A7A-AA69-C444-88F3-4FBF77E7DBA9}" sibTransId="{B814D87F-A221-A944-BBE5-143C7D14A950}"/>
    <dgm:cxn modelId="{1C19F6D7-85FC-1044-B681-DFFEA81D11F0}" srcId="{967F6FF2-3D64-E34E-AF3F-58DDAA0A5FBF}" destId="{44A7F832-D8F5-904A-85B8-12D79ED10AD3}" srcOrd="3" destOrd="0" parTransId="{5358D696-EE16-8C46-B499-5A5D747D8252}" sibTransId="{4ABA7358-F1E0-154D-B7A5-41898E6777C1}"/>
    <dgm:cxn modelId="{CB5FC9AC-65DC-3F48-A023-5DA2A8A91F69}" srcId="{967F6FF2-3D64-E34E-AF3F-58DDAA0A5FBF}" destId="{417EDA01-A3F4-C149-BBF5-F6A079A52068}" srcOrd="5" destOrd="0" parTransId="{C48A3327-86D6-4B46-B1F9-23BA2F3B571B}" sibTransId="{A7FD7699-9F8C-B84A-A387-66C1D835A4C3}"/>
    <dgm:cxn modelId="{1163C92B-20C3-CA43-B240-9DA2AAA395E2}" type="presOf" srcId="{967F6FF2-3D64-E34E-AF3F-58DDAA0A5FBF}" destId="{ED72A91A-AB68-2544-B785-37BD3FC082B1}" srcOrd="0" destOrd="0" presId="urn:microsoft.com/office/officeart/2005/8/layout/cycle6"/>
    <dgm:cxn modelId="{57F2BC5A-A0FA-164F-936B-7475CC8D8D62}" type="presOf" srcId="{A7FD7699-9F8C-B84A-A387-66C1D835A4C3}" destId="{B03B9D05-9773-DA4B-ABC3-DE4290105DA7}" srcOrd="0" destOrd="0" presId="urn:microsoft.com/office/officeart/2005/8/layout/cycle6"/>
    <dgm:cxn modelId="{5718540E-3C62-1249-A236-C80485B0B695}" srcId="{967F6FF2-3D64-E34E-AF3F-58DDAA0A5FBF}" destId="{FDF2B6ED-1679-E145-89E9-A5785608DDFE}" srcOrd="2" destOrd="0" parTransId="{63547779-5114-BB43-A64A-5A7863D1D2CC}" sibTransId="{F80BC524-D720-344D-895C-62267995A8FC}"/>
    <dgm:cxn modelId="{344F6F16-2319-FB4B-A169-5C81841315D9}" type="presOf" srcId="{C4EAD783-84E3-C64F-A29F-8430BF9C3D48}" destId="{B7360B61-5D50-5F44-B277-EBD848CF775E}" srcOrd="0" destOrd="0" presId="urn:microsoft.com/office/officeart/2005/8/layout/cycle6"/>
    <dgm:cxn modelId="{B5EC8D7A-DF08-5649-86B4-1F19A38DB1E6}" type="presOf" srcId="{E6B4EAD8-1A2E-2049-87C0-6EE79BBF589C}" destId="{2BF006D2-4D20-E244-BF71-3511B56621F7}" srcOrd="0" destOrd="0" presId="urn:microsoft.com/office/officeart/2005/8/layout/cycle6"/>
    <dgm:cxn modelId="{B8898A02-DF36-324D-817C-299CCCF702ED}" type="presOf" srcId="{FDF2B6ED-1679-E145-89E9-A5785608DDFE}" destId="{F2A69D82-D81B-3145-9A04-ABFC4A871F89}" srcOrd="0" destOrd="0" presId="urn:microsoft.com/office/officeart/2005/8/layout/cycle6"/>
    <dgm:cxn modelId="{D27A276D-ECE1-2645-8936-04F916FA6A59}" type="presOf" srcId="{44A7F832-D8F5-904A-85B8-12D79ED10AD3}" destId="{BEC4E8A0-69D1-E94D-A2DD-07D6A1E2C1EA}" srcOrd="0" destOrd="0" presId="urn:microsoft.com/office/officeart/2005/8/layout/cycle6"/>
    <dgm:cxn modelId="{0E5FFD22-C753-B043-9B33-87A3C01BE3FB}" type="presOf" srcId="{4ABA7358-F1E0-154D-B7A5-41898E6777C1}" destId="{98C3DF8E-14BF-A543-A32B-D0833DAFAC54}" srcOrd="0" destOrd="0" presId="urn:microsoft.com/office/officeart/2005/8/layout/cycle6"/>
    <dgm:cxn modelId="{EA63FEF7-5326-684E-B792-DF1A5B33FB91}" type="presOf" srcId="{73C55E3E-FFF3-0E4F-883E-E9F1A3528F92}" destId="{3BA9B856-EF9D-D448-BCE2-4DD29B7E324B}" srcOrd="0" destOrd="0" presId="urn:microsoft.com/office/officeart/2005/8/layout/cycle6"/>
    <dgm:cxn modelId="{E2E103AB-EC5B-2F43-B73E-08650039195A}" type="presOf" srcId="{B814D87F-A221-A944-BBE5-143C7D14A950}" destId="{5E58A935-CA97-6048-99F7-33E27AF69183}" srcOrd="0" destOrd="0" presId="urn:microsoft.com/office/officeart/2005/8/layout/cycle6"/>
    <dgm:cxn modelId="{50F78C03-6B9E-B641-82CA-6CBB0F7BC5DB}" type="presOf" srcId="{309742B2-0893-CD4E-8A01-BBEF546D5B83}" destId="{518AD815-E11E-3443-9C84-20117270F717}" srcOrd="0" destOrd="0" presId="urn:microsoft.com/office/officeart/2005/8/layout/cycle6"/>
    <dgm:cxn modelId="{33C6A2E3-5CC7-0047-B78F-8C03E8E1B2AE}" type="presOf" srcId="{F80BC524-D720-344D-895C-62267995A8FC}" destId="{344F26D7-FE0D-6240-9172-5736217AB309}" srcOrd="0" destOrd="0" presId="urn:microsoft.com/office/officeart/2005/8/layout/cycle6"/>
    <dgm:cxn modelId="{50258D73-09CF-EA4A-A81D-BBA5CE5B2664}" type="presParOf" srcId="{ED72A91A-AB68-2544-B785-37BD3FC082B1}" destId="{B7360B61-5D50-5F44-B277-EBD848CF775E}" srcOrd="0" destOrd="0" presId="urn:microsoft.com/office/officeart/2005/8/layout/cycle6"/>
    <dgm:cxn modelId="{313827F5-3671-2540-862B-672788362D76}" type="presParOf" srcId="{ED72A91A-AB68-2544-B785-37BD3FC082B1}" destId="{FD071EB4-32C1-3347-88E2-47B56C0360E1}" srcOrd="1" destOrd="0" presId="urn:microsoft.com/office/officeart/2005/8/layout/cycle6"/>
    <dgm:cxn modelId="{1679F324-8BE2-4541-88D1-47056ED76BC8}" type="presParOf" srcId="{ED72A91A-AB68-2544-B785-37BD3FC082B1}" destId="{518AD815-E11E-3443-9C84-20117270F717}" srcOrd="2" destOrd="0" presId="urn:microsoft.com/office/officeart/2005/8/layout/cycle6"/>
    <dgm:cxn modelId="{BE67863C-518A-9541-8FEA-19038EF7054C}" type="presParOf" srcId="{ED72A91A-AB68-2544-B785-37BD3FC082B1}" destId="{2BF006D2-4D20-E244-BF71-3511B56621F7}" srcOrd="3" destOrd="0" presId="urn:microsoft.com/office/officeart/2005/8/layout/cycle6"/>
    <dgm:cxn modelId="{3DA335BE-BF07-7B4D-8C73-1BCC1523062E}" type="presParOf" srcId="{ED72A91A-AB68-2544-B785-37BD3FC082B1}" destId="{851C2136-5AB4-DC4D-8979-DCD7DA396162}" srcOrd="4" destOrd="0" presId="urn:microsoft.com/office/officeart/2005/8/layout/cycle6"/>
    <dgm:cxn modelId="{6C375521-AB97-D34B-97E7-9B71CD220168}" type="presParOf" srcId="{ED72A91A-AB68-2544-B785-37BD3FC082B1}" destId="{5E58A935-CA97-6048-99F7-33E27AF69183}" srcOrd="5" destOrd="0" presId="urn:microsoft.com/office/officeart/2005/8/layout/cycle6"/>
    <dgm:cxn modelId="{DB38C8E5-1C57-BB47-A07E-B83F8A7DB85D}" type="presParOf" srcId="{ED72A91A-AB68-2544-B785-37BD3FC082B1}" destId="{F2A69D82-D81B-3145-9A04-ABFC4A871F89}" srcOrd="6" destOrd="0" presId="urn:microsoft.com/office/officeart/2005/8/layout/cycle6"/>
    <dgm:cxn modelId="{6B3FF57F-5A85-1147-BB86-4E25235109E4}" type="presParOf" srcId="{ED72A91A-AB68-2544-B785-37BD3FC082B1}" destId="{26966874-CFCF-D244-9310-A360DB88316F}" srcOrd="7" destOrd="0" presId="urn:microsoft.com/office/officeart/2005/8/layout/cycle6"/>
    <dgm:cxn modelId="{17ABD5AF-224C-E746-A64A-F3FB956964DB}" type="presParOf" srcId="{ED72A91A-AB68-2544-B785-37BD3FC082B1}" destId="{344F26D7-FE0D-6240-9172-5736217AB309}" srcOrd="8" destOrd="0" presId="urn:microsoft.com/office/officeart/2005/8/layout/cycle6"/>
    <dgm:cxn modelId="{F8641F74-67C7-3549-886F-F031B1FD7643}" type="presParOf" srcId="{ED72A91A-AB68-2544-B785-37BD3FC082B1}" destId="{BEC4E8A0-69D1-E94D-A2DD-07D6A1E2C1EA}" srcOrd="9" destOrd="0" presId="urn:microsoft.com/office/officeart/2005/8/layout/cycle6"/>
    <dgm:cxn modelId="{B89C00AE-920A-AD4A-9C7E-66CF73DD9490}" type="presParOf" srcId="{ED72A91A-AB68-2544-B785-37BD3FC082B1}" destId="{373F4804-B733-5446-B743-BE7264D58737}" srcOrd="10" destOrd="0" presId="urn:microsoft.com/office/officeart/2005/8/layout/cycle6"/>
    <dgm:cxn modelId="{705BA590-81C7-964B-BC25-B8D49C6094CB}" type="presParOf" srcId="{ED72A91A-AB68-2544-B785-37BD3FC082B1}" destId="{98C3DF8E-14BF-A543-A32B-D0833DAFAC54}" srcOrd="11" destOrd="0" presId="urn:microsoft.com/office/officeart/2005/8/layout/cycle6"/>
    <dgm:cxn modelId="{152F282A-6F89-7147-957F-05DEE893E637}" type="presParOf" srcId="{ED72A91A-AB68-2544-B785-37BD3FC082B1}" destId="{3BA9B856-EF9D-D448-BCE2-4DD29B7E324B}" srcOrd="12" destOrd="0" presId="urn:microsoft.com/office/officeart/2005/8/layout/cycle6"/>
    <dgm:cxn modelId="{9F0471DE-4193-B74D-8CF8-B4EAF4B75012}" type="presParOf" srcId="{ED72A91A-AB68-2544-B785-37BD3FC082B1}" destId="{E83AEC6E-BE69-6949-AF2C-5B9FAAE7D480}" srcOrd="13" destOrd="0" presId="urn:microsoft.com/office/officeart/2005/8/layout/cycle6"/>
    <dgm:cxn modelId="{7156A919-F38E-F449-A302-A91218C8597E}" type="presParOf" srcId="{ED72A91A-AB68-2544-B785-37BD3FC082B1}" destId="{DF7C06BE-D02B-D144-9382-91C032560C07}" srcOrd="14" destOrd="0" presId="urn:microsoft.com/office/officeart/2005/8/layout/cycle6"/>
    <dgm:cxn modelId="{65E85BDE-61DE-2949-A088-74B1307C09FA}" type="presParOf" srcId="{ED72A91A-AB68-2544-B785-37BD3FC082B1}" destId="{AB1A889E-B5D4-0545-B73D-13BFDD8AF27F}" srcOrd="15" destOrd="0" presId="urn:microsoft.com/office/officeart/2005/8/layout/cycle6"/>
    <dgm:cxn modelId="{5C7BCD3C-9AEB-2E40-AECF-5B2888909D86}" type="presParOf" srcId="{ED72A91A-AB68-2544-B785-37BD3FC082B1}" destId="{CC501EB4-F788-0B4F-B98C-F5035016A62E}" srcOrd="16" destOrd="0" presId="urn:microsoft.com/office/officeart/2005/8/layout/cycle6"/>
    <dgm:cxn modelId="{1EDB9C47-87D7-CF42-89DE-A8D114C83F1B}" type="presParOf" srcId="{ED72A91A-AB68-2544-B785-37BD3FC082B1}" destId="{B03B9D05-9773-DA4B-ABC3-DE4290105DA7}" srcOrd="17" destOrd="0" presId="urn:microsoft.com/office/officeart/2005/8/layout/cycle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7F6FF2-3D64-E34E-AF3F-58DDAA0A5FBF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4EAD783-84E3-C64F-A29F-8430BF9C3D48}">
      <dgm:prSet phldrT="[Texte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fr-FR" dirty="0" smtClean="0"/>
            <a:t>Démarche de maîtrise des outils numériques</a:t>
          </a:r>
        </a:p>
        <a:p>
          <a:endParaRPr lang="fr-FR" dirty="0"/>
        </a:p>
      </dgm:t>
    </dgm:pt>
    <dgm:pt modelId="{FCAC7612-3527-0441-80FE-74B07D109EEB}" type="parTrans" cxnId="{57C8C3C3-9C07-CA4A-830E-18F54D8A4F98}">
      <dgm:prSet/>
      <dgm:spPr/>
      <dgm:t>
        <a:bodyPr/>
        <a:lstStyle/>
        <a:p>
          <a:endParaRPr lang="fr-FR"/>
        </a:p>
      </dgm:t>
    </dgm:pt>
    <dgm:pt modelId="{309742B2-0893-CD4E-8A01-BBEF546D5B83}" type="sibTrans" cxnId="{57C8C3C3-9C07-CA4A-830E-18F54D8A4F98}">
      <dgm:prSet/>
      <dgm:spPr/>
      <dgm:t>
        <a:bodyPr/>
        <a:lstStyle/>
        <a:p>
          <a:endParaRPr lang="fr-FR"/>
        </a:p>
      </dgm:t>
    </dgm:pt>
    <dgm:pt modelId="{E6B4EAD8-1A2E-2049-87C0-6EE79BBF589C}">
      <dgm:prSet phldrT="[Texte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fr-FR" dirty="0" smtClean="0"/>
            <a:t>Mener un travail collaboratif</a:t>
          </a:r>
        </a:p>
        <a:p>
          <a:endParaRPr lang="fr-FR" dirty="0"/>
        </a:p>
      </dgm:t>
    </dgm:pt>
    <dgm:pt modelId="{8EED3A7A-AA69-C444-88F3-4FBF77E7DBA9}" type="parTrans" cxnId="{E0FD2594-E464-6E44-A6E2-B2183F0A4100}">
      <dgm:prSet/>
      <dgm:spPr/>
      <dgm:t>
        <a:bodyPr/>
        <a:lstStyle/>
        <a:p>
          <a:endParaRPr lang="fr-FR"/>
        </a:p>
      </dgm:t>
    </dgm:pt>
    <dgm:pt modelId="{B814D87F-A221-A944-BBE5-143C7D14A950}" type="sibTrans" cxnId="{E0FD2594-E464-6E44-A6E2-B2183F0A4100}">
      <dgm:prSet/>
      <dgm:spPr/>
      <dgm:t>
        <a:bodyPr/>
        <a:lstStyle/>
        <a:p>
          <a:endParaRPr lang="fr-FR"/>
        </a:p>
      </dgm:t>
    </dgm:pt>
    <dgm:pt modelId="{44A7F832-D8F5-904A-85B8-12D79ED10AD3}">
      <dgm:prSet phldrT="[Texte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fr-FR" dirty="0" smtClean="0"/>
            <a:t>Présenter se démarche et ses résultats</a:t>
          </a:r>
        </a:p>
        <a:p>
          <a:endParaRPr lang="fr-FR" dirty="0"/>
        </a:p>
      </dgm:t>
    </dgm:pt>
    <dgm:pt modelId="{5358D696-EE16-8C46-B499-5A5D747D8252}" type="parTrans" cxnId="{1C19F6D7-85FC-1044-B681-DFFEA81D11F0}">
      <dgm:prSet/>
      <dgm:spPr/>
      <dgm:t>
        <a:bodyPr/>
        <a:lstStyle/>
        <a:p>
          <a:endParaRPr lang="fr-FR"/>
        </a:p>
      </dgm:t>
    </dgm:pt>
    <dgm:pt modelId="{4ABA7358-F1E0-154D-B7A5-41898E6777C1}" type="sibTrans" cxnId="{1C19F6D7-85FC-1044-B681-DFFEA81D11F0}">
      <dgm:prSet/>
      <dgm:spPr/>
      <dgm:t>
        <a:bodyPr/>
        <a:lstStyle/>
        <a:p>
          <a:endParaRPr lang="fr-FR"/>
        </a:p>
      </dgm:t>
    </dgm:pt>
    <dgm:pt modelId="{73C55E3E-FFF3-0E4F-883E-E9F1A3528F92}">
      <dgm:prSet phldrT="[Texte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fr-FR" dirty="0" smtClean="0"/>
            <a:t>S’interroger sur les apports des outils numériques </a:t>
          </a:r>
        </a:p>
        <a:p>
          <a:endParaRPr lang="fr-FR" dirty="0"/>
        </a:p>
      </dgm:t>
    </dgm:pt>
    <dgm:pt modelId="{9879FF76-ECDD-1A4C-9FF6-454E3DB64C8F}" type="parTrans" cxnId="{3705E8EF-B2EA-D34D-A9E6-CC4AC0872B85}">
      <dgm:prSet/>
      <dgm:spPr/>
      <dgm:t>
        <a:bodyPr/>
        <a:lstStyle/>
        <a:p>
          <a:endParaRPr lang="fr-FR"/>
        </a:p>
      </dgm:t>
    </dgm:pt>
    <dgm:pt modelId="{C0E65850-6991-9A4D-9F5B-C64716A6E37C}" type="sibTrans" cxnId="{3705E8EF-B2EA-D34D-A9E6-CC4AC0872B85}">
      <dgm:prSet/>
      <dgm:spPr/>
      <dgm:t>
        <a:bodyPr/>
        <a:lstStyle/>
        <a:p>
          <a:endParaRPr lang="fr-FR"/>
        </a:p>
      </dgm:t>
    </dgm:pt>
    <dgm:pt modelId="{FDF2B6ED-1679-E145-89E9-A5785608DDFE}">
      <dgm:prSet phldrT="[Texte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dirty="0" smtClean="0"/>
            <a:t>Conduire un projet en équipe</a:t>
          </a:r>
        </a:p>
        <a:p>
          <a:endParaRPr lang="fr-FR" dirty="0"/>
        </a:p>
      </dgm:t>
    </dgm:pt>
    <dgm:pt modelId="{63547779-5114-BB43-A64A-5A7863D1D2CC}" type="parTrans" cxnId="{5718540E-3C62-1249-A236-C80485B0B695}">
      <dgm:prSet/>
      <dgm:spPr/>
      <dgm:t>
        <a:bodyPr/>
        <a:lstStyle/>
        <a:p>
          <a:endParaRPr lang="fr-FR"/>
        </a:p>
      </dgm:t>
    </dgm:pt>
    <dgm:pt modelId="{F80BC524-D720-344D-895C-62267995A8FC}" type="sibTrans" cxnId="{5718540E-3C62-1249-A236-C80485B0B695}">
      <dgm:prSet/>
      <dgm:spPr/>
      <dgm:t>
        <a:bodyPr/>
        <a:lstStyle/>
        <a:p>
          <a:endParaRPr lang="fr-FR"/>
        </a:p>
      </dgm:t>
    </dgm:pt>
    <dgm:pt modelId="{ED72A91A-AB68-2544-B785-37BD3FC082B1}" type="pres">
      <dgm:prSet presAssocID="{967F6FF2-3D64-E34E-AF3F-58DDAA0A5F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7360B61-5D50-5F44-B277-EBD848CF775E}" type="pres">
      <dgm:prSet presAssocID="{C4EAD783-84E3-C64F-A29F-8430BF9C3D4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071EB4-32C1-3347-88E2-47B56C0360E1}" type="pres">
      <dgm:prSet presAssocID="{C4EAD783-84E3-C64F-A29F-8430BF9C3D48}" presName="spNode" presStyleCnt="0"/>
      <dgm:spPr/>
    </dgm:pt>
    <dgm:pt modelId="{518AD815-E11E-3443-9C84-20117270F717}" type="pres">
      <dgm:prSet presAssocID="{309742B2-0893-CD4E-8A01-BBEF546D5B83}" presName="sibTrans" presStyleLbl="sibTrans1D1" presStyleIdx="0" presStyleCnt="5"/>
      <dgm:spPr/>
      <dgm:t>
        <a:bodyPr/>
        <a:lstStyle/>
        <a:p>
          <a:endParaRPr lang="fr-FR"/>
        </a:p>
      </dgm:t>
    </dgm:pt>
    <dgm:pt modelId="{2BF006D2-4D20-E244-BF71-3511B56621F7}" type="pres">
      <dgm:prSet presAssocID="{E6B4EAD8-1A2E-2049-87C0-6EE79BBF589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1C2136-5AB4-DC4D-8979-DCD7DA396162}" type="pres">
      <dgm:prSet presAssocID="{E6B4EAD8-1A2E-2049-87C0-6EE79BBF589C}" presName="spNode" presStyleCnt="0"/>
      <dgm:spPr/>
    </dgm:pt>
    <dgm:pt modelId="{5E58A935-CA97-6048-99F7-33E27AF69183}" type="pres">
      <dgm:prSet presAssocID="{B814D87F-A221-A944-BBE5-143C7D14A950}" presName="sibTrans" presStyleLbl="sibTrans1D1" presStyleIdx="1" presStyleCnt="5"/>
      <dgm:spPr/>
      <dgm:t>
        <a:bodyPr/>
        <a:lstStyle/>
        <a:p>
          <a:endParaRPr lang="fr-FR"/>
        </a:p>
      </dgm:t>
    </dgm:pt>
    <dgm:pt modelId="{F2A69D82-D81B-3145-9A04-ABFC4A871F89}" type="pres">
      <dgm:prSet presAssocID="{FDF2B6ED-1679-E145-89E9-A5785608DDF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966874-CFCF-D244-9310-A360DB88316F}" type="pres">
      <dgm:prSet presAssocID="{FDF2B6ED-1679-E145-89E9-A5785608DDFE}" presName="spNode" presStyleCnt="0"/>
      <dgm:spPr/>
    </dgm:pt>
    <dgm:pt modelId="{344F26D7-FE0D-6240-9172-5736217AB309}" type="pres">
      <dgm:prSet presAssocID="{F80BC524-D720-344D-895C-62267995A8FC}" presName="sibTrans" presStyleLbl="sibTrans1D1" presStyleIdx="2" presStyleCnt="5"/>
      <dgm:spPr/>
      <dgm:t>
        <a:bodyPr/>
        <a:lstStyle/>
        <a:p>
          <a:endParaRPr lang="fr-FR"/>
        </a:p>
      </dgm:t>
    </dgm:pt>
    <dgm:pt modelId="{BEC4E8A0-69D1-E94D-A2DD-07D6A1E2C1EA}" type="pres">
      <dgm:prSet presAssocID="{44A7F832-D8F5-904A-85B8-12D79ED10AD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3F4804-B733-5446-B743-BE7264D58737}" type="pres">
      <dgm:prSet presAssocID="{44A7F832-D8F5-904A-85B8-12D79ED10AD3}" presName="spNode" presStyleCnt="0"/>
      <dgm:spPr/>
    </dgm:pt>
    <dgm:pt modelId="{98C3DF8E-14BF-A543-A32B-D0833DAFAC54}" type="pres">
      <dgm:prSet presAssocID="{4ABA7358-F1E0-154D-B7A5-41898E6777C1}" presName="sibTrans" presStyleLbl="sibTrans1D1" presStyleIdx="3" presStyleCnt="5"/>
      <dgm:spPr/>
      <dgm:t>
        <a:bodyPr/>
        <a:lstStyle/>
        <a:p>
          <a:endParaRPr lang="fr-FR"/>
        </a:p>
      </dgm:t>
    </dgm:pt>
    <dgm:pt modelId="{3BA9B856-EF9D-D448-BCE2-4DD29B7E324B}" type="pres">
      <dgm:prSet presAssocID="{73C55E3E-FFF3-0E4F-883E-E9F1A3528F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3AEC6E-BE69-6949-AF2C-5B9FAAE7D480}" type="pres">
      <dgm:prSet presAssocID="{73C55E3E-FFF3-0E4F-883E-E9F1A3528F92}" presName="spNode" presStyleCnt="0"/>
      <dgm:spPr/>
    </dgm:pt>
    <dgm:pt modelId="{DF7C06BE-D02B-D144-9382-91C032560C07}" type="pres">
      <dgm:prSet presAssocID="{C0E65850-6991-9A4D-9F5B-C64716A6E37C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3705E8EF-B2EA-D34D-A9E6-CC4AC0872B85}" srcId="{967F6FF2-3D64-E34E-AF3F-58DDAA0A5FBF}" destId="{73C55E3E-FFF3-0E4F-883E-E9F1A3528F92}" srcOrd="4" destOrd="0" parTransId="{9879FF76-ECDD-1A4C-9FF6-454E3DB64C8F}" sibTransId="{C0E65850-6991-9A4D-9F5B-C64716A6E37C}"/>
    <dgm:cxn modelId="{57C8C3C3-9C07-CA4A-830E-18F54D8A4F98}" srcId="{967F6FF2-3D64-E34E-AF3F-58DDAA0A5FBF}" destId="{C4EAD783-84E3-C64F-A29F-8430BF9C3D48}" srcOrd="0" destOrd="0" parTransId="{FCAC7612-3527-0441-80FE-74B07D109EEB}" sibTransId="{309742B2-0893-CD4E-8A01-BBEF546D5B83}"/>
    <dgm:cxn modelId="{E0FD2594-E464-6E44-A6E2-B2183F0A4100}" srcId="{967F6FF2-3D64-E34E-AF3F-58DDAA0A5FBF}" destId="{E6B4EAD8-1A2E-2049-87C0-6EE79BBF589C}" srcOrd="1" destOrd="0" parTransId="{8EED3A7A-AA69-C444-88F3-4FBF77E7DBA9}" sibTransId="{B814D87F-A221-A944-BBE5-143C7D14A950}"/>
    <dgm:cxn modelId="{6EBB3FC2-9617-574C-9C23-CF6AD9EC15A2}" type="presOf" srcId="{44A7F832-D8F5-904A-85B8-12D79ED10AD3}" destId="{BEC4E8A0-69D1-E94D-A2DD-07D6A1E2C1EA}" srcOrd="0" destOrd="0" presId="urn:microsoft.com/office/officeart/2005/8/layout/cycle6"/>
    <dgm:cxn modelId="{1C19F6D7-85FC-1044-B681-DFFEA81D11F0}" srcId="{967F6FF2-3D64-E34E-AF3F-58DDAA0A5FBF}" destId="{44A7F832-D8F5-904A-85B8-12D79ED10AD3}" srcOrd="3" destOrd="0" parTransId="{5358D696-EE16-8C46-B499-5A5D747D8252}" sibTransId="{4ABA7358-F1E0-154D-B7A5-41898E6777C1}"/>
    <dgm:cxn modelId="{2360C22F-DEA3-DB4B-80C8-B6EFC4E57E1F}" type="presOf" srcId="{E6B4EAD8-1A2E-2049-87C0-6EE79BBF589C}" destId="{2BF006D2-4D20-E244-BF71-3511B56621F7}" srcOrd="0" destOrd="0" presId="urn:microsoft.com/office/officeart/2005/8/layout/cycle6"/>
    <dgm:cxn modelId="{5718540E-3C62-1249-A236-C80485B0B695}" srcId="{967F6FF2-3D64-E34E-AF3F-58DDAA0A5FBF}" destId="{FDF2B6ED-1679-E145-89E9-A5785608DDFE}" srcOrd="2" destOrd="0" parTransId="{63547779-5114-BB43-A64A-5A7863D1D2CC}" sibTransId="{F80BC524-D720-344D-895C-62267995A8FC}"/>
    <dgm:cxn modelId="{502D1F9D-9ED8-7C46-97BA-F845012CF06D}" type="presOf" srcId="{73C55E3E-FFF3-0E4F-883E-E9F1A3528F92}" destId="{3BA9B856-EF9D-D448-BCE2-4DD29B7E324B}" srcOrd="0" destOrd="0" presId="urn:microsoft.com/office/officeart/2005/8/layout/cycle6"/>
    <dgm:cxn modelId="{AA29231C-9E95-4A49-93FB-E51CCDF6C2F1}" type="presOf" srcId="{C4EAD783-84E3-C64F-A29F-8430BF9C3D48}" destId="{B7360B61-5D50-5F44-B277-EBD848CF775E}" srcOrd="0" destOrd="0" presId="urn:microsoft.com/office/officeart/2005/8/layout/cycle6"/>
    <dgm:cxn modelId="{14F253D9-1517-E54A-BC84-29D05EF150EB}" type="presOf" srcId="{967F6FF2-3D64-E34E-AF3F-58DDAA0A5FBF}" destId="{ED72A91A-AB68-2544-B785-37BD3FC082B1}" srcOrd="0" destOrd="0" presId="urn:microsoft.com/office/officeart/2005/8/layout/cycle6"/>
    <dgm:cxn modelId="{9311C785-995C-4C48-B216-EA37FA4BD0D5}" type="presOf" srcId="{4ABA7358-F1E0-154D-B7A5-41898E6777C1}" destId="{98C3DF8E-14BF-A543-A32B-D0833DAFAC54}" srcOrd="0" destOrd="0" presId="urn:microsoft.com/office/officeart/2005/8/layout/cycle6"/>
    <dgm:cxn modelId="{299FC806-7E50-3847-9DA4-F0153F735CA7}" type="presOf" srcId="{FDF2B6ED-1679-E145-89E9-A5785608DDFE}" destId="{F2A69D82-D81B-3145-9A04-ABFC4A871F89}" srcOrd="0" destOrd="0" presId="urn:microsoft.com/office/officeart/2005/8/layout/cycle6"/>
    <dgm:cxn modelId="{75EB0853-F360-E040-80EA-FFC613C76212}" type="presOf" srcId="{C0E65850-6991-9A4D-9F5B-C64716A6E37C}" destId="{DF7C06BE-D02B-D144-9382-91C032560C07}" srcOrd="0" destOrd="0" presId="urn:microsoft.com/office/officeart/2005/8/layout/cycle6"/>
    <dgm:cxn modelId="{53C4CD14-5716-FE4A-9B4F-26BF65C756EA}" type="presOf" srcId="{B814D87F-A221-A944-BBE5-143C7D14A950}" destId="{5E58A935-CA97-6048-99F7-33E27AF69183}" srcOrd="0" destOrd="0" presId="urn:microsoft.com/office/officeart/2005/8/layout/cycle6"/>
    <dgm:cxn modelId="{567E2717-4271-D44F-96B4-6FC8D21F9523}" type="presOf" srcId="{309742B2-0893-CD4E-8A01-BBEF546D5B83}" destId="{518AD815-E11E-3443-9C84-20117270F717}" srcOrd="0" destOrd="0" presId="urn:microsoft.com/office/officeart/2005/8/layout/cycle6"/>
    <dgm:cxn modelId="{9FA68304-182A-AA48-BDB5-605F5D776149}" type="presOf" srcId="{F80BC524-D720-344D-895C-62267995A8FC}" destId="{344F26D7-FE0D-6240-9172-5736217AB309}" srcOrd="0" destOrd="0" presId="urn:microsoft.com/office/officeart/2005/8/layout/cycle6"/>
    <dgm:cxn modelId="{7A601086-F646-AC4C-BE60-013A60BE92D2}" type="presParOf" srcId="{ED72A91A-AB68-2544-B785-37BD3FC082B1}" destId="{B7360B61-5D50-5F44-B277-EBD848CF775E}" srcOrd="0" destOrd="0" presId="urn:microsoft.com/office/officeart/2005/8/layout/cycle6"/>
    <dgm:cxn modelId="{22C23017-C3BC-C144-9AB0-EEFC477E58E5}" type="presParOf" srcId="{ED72A91A-AB68-2544-B785-37BD3FC082B1}" destId="{FD071EB4-32C1-3347-88E2-47B56C0360E1}" srcOrd="1" destOrd="0" presId="urn:microsoft.com/office/officeart/2005/8/layout/cycle6"/>
    <dgm:cxn modelId="{7E65D015-3D98-8741-983C-B1DB80BA6170}" type="presParOf" srcId="{ED72A91A-AB68-2544-B785-37BD3FC082B1}" destId="{518AD815-E11E-3443-9C84-20117270F717}" srcOrd="2" destOrd="0" presId="urn:microsoft.com/office/officeart/2005/8/layout/cycle6"/>
    <dgm:cxn modelId="{BB1C9C80-C718-3149-833B-3D78C2F90840}" type="presParOf" srcId="{ED72A91A-AB68-2544-B785-37BD3FC082B1}" destId="{2BF006D2-4D20-E244-BF71-3511B56621F7}" srcOrd="3" destOrd="0" presId="urn:microsoft.com/office/officeart/2005/8/layout/cycle6"/>
    <dgm:cxn modelId="{0B30D090-3D36-A34E-B9BC-3C8E7110E195}" type="presParOf" srcId="{ED72A91A-AB68-2544-B785-37BD3FC082B1}" destId="{851C2136-5AB4-DC4D-8979-DCD7DA396162}" srcOrd="4" destOrd="0" presId="urn:microsoft.com/office/officeart/2005/8/layout/cycle6"/>
    <dgm:cxn modelId="{44E66377-48AD-B944-9CA1-E87E399B6983}" type="presParOf" srcId="{ED72A91A-AB68-2544-B785-37BD3FC082B1}" destId="{5E58A935-CA97-6048-99F7-33E27AF69183}" srcOrd="5" destOrd="0" presId="urn:microsoft.com/office/officeart/2005/8/layout/cycle6"/>
    <dgm:cxn modelId="{172B9D80-2178-7E4E-B2F6-1F0B7A122383}" type="presParOf" srcId="{ED72A91A-AB68-2544-B785-37BD3FC082B1}" destId="{F2A69D82-D81B-3145-9A04-ABFC4A871F89}" srcOrd="6" destOrd="0" presId="urn:microsoft.com/office/officeart/2005/8/layout/cycle6"/>
    <dgm:cxn modelId="{CAB9A003-B831-B549-8643-A4DA3089ACBF}" type="presParOf" srcId="{ED72A91A-AB68-2544-B785-37BD3FC082B1}" destId="{26966874-CFCF-D244-9310-A360DB88316F}" srcOrd="7" destOrd="0" presId="urn:microsoft.com/office/officeart/2005/8/layout/cycle6"/>
    <dgm:cxn modelId="{BFBCDC18-D581-EA45-921D-41499169AB6B}" type="presParOf" srcId="{ED72A91A-AB68-2544-B785-37BD3FC082B1}" destId="{344F26D7-FE0D-6240-9172-5736217AB309}" srcOrd="8" destOrd="0" presId="urn:microsoft.com/office/officeart/2005/8/layout/cycle6"/>
    <dgm:cxn modelId="{C203A71D-BE6E-E14E-98E0-C192E342ECAA}" type="presParOf" srcId="{ED72A91A-AB68-2544-B785-37BD3FC082B1}" destId="{BEC4E8A0-69D1-E94D-A2DD-07D6A1E2C1EA}" srcOrd="9" destOrd="0" presId="urn:microsoft.com/office/officeart/2005/8/layout/cycle6"/>
    <dgm:cxn modelId="{C8EAAA3C-6A75-DC48-934A-7CA02EC8B57D}" type="presParOf" srcId="{ED72A91A-AB68-2544-B785-37BD3FC082B1}" destId="{373F4804-B733-5446-B743-BE7264D58737}" srcOrd="10" destOrd="0" presId="urn:microsoft.com/office/officeart/2005/8/layout/cycle6"/>
    <dgm:cxn modelId="{585D2677-E249-5D4C-9EBB-B1FE404258CC}" type="presParOf" srcId="{ED72A91A-AB68-2544-B785-37BD3FC082B1}" destId="{98C3DF8E-14BF-A543-A32B-D0833DAFAC54}" srcOrd="11" destOrd="0" presId="urn:microsoft.com/office/officeart/2005/8/layout/cycle6"/>
    <dgm:cxn modelId="{C706B229-B65F-F348-B1C1-0EA25FEF520C}" type="presParOf" srcId="{ED72A91A-AB68-2544-B785-37BD3FC082B1}" destId="{3BA9B856-EF9D-D448-BCE2-4DD29B7E324B}" srcOrd="12" destOrd="0" presId="urn:microsoft.com/office/officeart/2005/8/layout/cycle6"/>
    <dgm:cxn modelId="{30D25D3E-3B06-E745-A48E-5F5D72CCC5D8}" type="presParOf" srcId="{ED72A91A-AB68-2544-B785-37BD3FC082B1}" destId="{E83AEC6E-BE69-6949-AF2C-5B9FAAE7D480}" srcOrd="13" destOrd="0" presId="urn:microsoft.com/office/officeart/2005/8/layout/cycle6"/>
    <dgm:cxn modelId="{C7E92AB8-289D-6545-825A-D2253F093032}" type="presParOf" srcId="{ED72A91A-AB68-2544-B785-37BD3FC082B1}" destId="{DF7C06BE-D02B-D144-9382-91C032560C07}" srcOrd="14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7ED55-5338-164A-A7D5-8C9F26F8C4D4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01C45-8DC2-BC47-A63D-204DBBCD081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B3F59-B46E-3D40-B3A0-7C45605D301E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726C-DAED-304E-A683-F40CB297F3ED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3597307" cy="1470025"/>
          </a:xfrm>
        </p:spPr>
        <p:txBody>
          <a:bodyPr>
            <a:noAutofit/>
          </a:bodyPr>
          <a:lstStyle>
            <a:lvl1pPr>
              <a:defRPr sz="3200" b="0">
                <a:solidFill>
                  <a:srgbClr val="329BBE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3597307" cy="17526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8D8E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9BBE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8939F3-6495-704A-8A06-BE04F9257481}" type="datetime1">
              <a:rPr lang="fr-FR" smtClean="0"/>
              <a:pPr/>
              <a:t>22/01/13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D8524B-8B9E-D149-8C8D-3C0DD4FF8A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DC3FEE-FDF6-A949-BA40-DD63FF9197AC}" type="datetime1">
              <a:rPr lang="fr-FR" smtClean="0"/>
              <a:pPr/>
              <a:t>22/01/13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D8524B-8B9E-D149-8C8D-3C0DD4FF8A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2DDFE20-CBB5-4349-8AB4-487D018B5665}" type="datetime1">
              <a:rPr lang="fr-FR" smtClean="0"/>
              <a:pPr/>
              <a:t>22/01/13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D8524B-8B9E-D149-8C8D-3C0DD4FF8A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95DBFE-2586-0F4A-AB22-0B82505036E9}" type="datetime1">
              <a:rPr lang="fr-FR" smtClean="0"/>
              <a:pPr/>
              <a:t>22/01/13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D8524B-8B9E-D149-8C8D-3C0DD4FF8A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theme" Target="../theme/theme2.xml"/><Relationship Id="rId8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363E2-F2D6-4E41-BC9D-2FB98A1548AB}" type="datetimeFigureOut">
              <a:rPr lang="fr-FR" smtClean="0"/>
              <a:pPr/>
              <a:t>22/01/13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F73A-D461-DA41-909E-559BE926784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</p:sldLayoutIdLst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329BBE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29BBE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329BBE"/>
        </a:buClr>
        <a:buFont typeface="Wingdings" pitchFamily="-84" charset="2"/>
        <a:buChar char="ü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329BBE"/>
        </a:buClr>
        <a:buFont typeface="Wingdings" pitchFamily="-84" charset="2"/>
        <a:buChar char="ü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29BBE"/>
        </a:buClr>
        <a:buFont typeface="Wingdings" pitchFamily="-84" charset="2"/>
        <a:buChar char="ü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29BBE"/>
        </a:buClr>
        <a:buFont typeface="Wingdings" pitchFamily="-84" charset="2"/>
        <a:buChar char="ü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29BBE"/>
        </a:buClr>
        <a:buFont typeface="Wingdings" pitchFamily="-84" charset="2"/>
        <a:buChar char="ü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Informatique</a:t>
            </a:r>
            <a:r>
              <a:rPr lang="en-GB" dirty="0" smtClean="0"/>
              <a:t> et Sciences du </a:t>
            </a:r>
            <a:r>
              <a:rPr lang="en-GB" dirty="0" err="1" smtClean="0"/>
              <a:t>Numérique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Olivier </a:t>
            </a:r>
            <a:r>
              <a:rPr lang="en-GB" dirty="0" err="1" smtClean="0"/>
              <a:t>Ruatta</a:t>
            </a:r>
            <a:endParaRPr lang="en-GB" dirty="0" smtClean="0"/>
          </a:p>
          <a:p>
            <a:r>
              <a:rPr lang="en-GB" dirty="0" err="1" smtClean="0"/>
              <a:t>Université</a:t>
            </a:r>
            <a:r>
              <a:rPr lang="en-GB" dirty="0" smtClean="0"/>
              <a:t> de Limoges</a:t>
            </a:r>
          </a:p>
          <a:p>
            <a:r>
              <a:rPr lang="en-GB" dirty="0" smtClean="0"/>
              <a:t>Campus </a:t>
            </a:r>
            <a:r>
              <a:rPr lang="en-GB" dirty="0" err="1" smtClean="0"/>
              <a:t>Virtuel</a:t>
            </a:r>
            <a:r>
              <a:rPr lang="en-GB" dirty="0" smtClean="0"/>
              <a:t> </a:t>
            </a:r>
            <a:r>
              <a:rPr lang="en-GB" dirty="0" err="1" smtClean="0"/>
              <a:t>CvTIC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qui, pour quoi, comment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Elèves de terminale Scientifique (série S)</a:t>
            </a:r>
          </a:p>
          <a:p>
            <a:r>
              <a:rPr lang="fr-FR" dirty="0" smtClean="0"/>
              <a:t>Former à l’esprit scientifique dans les domaines du numérique</a:t>
            </a:r>
          </a:p>
          <a:p>
            <a:r>
              <a:rPr lang="fr-FR" dirty="0" smtClean="0"/>
              <a:t>Option : 2 heures par semaine avec coefficient 2 au BAC</a:t>
            </a:r>
          </a:p>
          <a:p>
            <a:r>
              <a:rPr lang="fr-FR" dirty="0" smtClean="0"/>
              <a:t>Innovation pédagogique pour développer de nouvelles compétences transverses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Objectifs</a:t>
            </a:r>
            <a:r>
              <a:rPr lang="en-GB" dirty="0" smtClean="0"/>
              <a:t> de </a:t>
            </a:r>
            <a:r>
              <a:rPr lang="en-GB" dirty="0" err="1" smtClean="0"/>
              <a:t>cet</a:t>
            </a:r>
            <a:r>
              <a:rPr lang="en-GB" dirty="0" smtClean="0"/>
              <a:t> </a:t>
            </a:r>
            <a:r>
              <a:rPr lang="en-GB" dirty="0" err="1" smtClean="0"/>
              <a:t>enseignement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Développer</a:t>
            </a:r>
            <a:r>
              <a:rPr lang="en-GB" dirty="0" smtClean="0"/>
              <a:t> des </a:t>
            </a:r>
            <a:r>
              <a:rPr lang="en-GB" dirty="0" err="1" smtClean="0"/>
              <a:t>compétences</a:t>
            </a:r>
            <a:r>
              <a:rPr lang="en-GB" dirty="0" smtClean="0"/>
              <a:t> de base en </a:t>
            </a:r>
            <a:r>
              <a:rPr lang="en-GB" dirty="0" err="1" smtClean="0"/>
              <a:t>informatique</a:t>
            </a:r>
            <a:endParaRPr lang="en-GB" dirty="0" smtClean="0"/>
          </a:p>
          <a:p>
            <a:r>
              <a:rPr lang="en-GB" dirty="0" smtClean="0"/>
              <a:t>Donner le </a:t>
            </a:r>
            <a:r>
              <a:rPr lang="en-GB" dirty="0" err="1" smtClean="0"/>
              <a:t>goût</a:t>
            </a:r>
            <a:r>
              <a:rPr lang="en-GB" dirty="0" smtClean="0"/>
              <a:t> des sciences du </a:t>
            </a:r>
            <a:r>
              <a:rPr lang="en-GB" dirty="0" err="1" smtClean="0"/>
              <a:t>numérique</a:t>
            </a:r>
            <a:r>
              <a:rPr lang="en-GB" dirty="0" smtClean="0"/>
              <a:t> avec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pédagogie</a:t>
            </a:r>
            <a:r>
              <a:rPr lang="en-GB" dirty="0" smtClean="0"/>
              <a:t> </a:t>
            </a:r>
            <a:r>
              <a:rPr lang="en-GB" dirty="0" err="1" smtClean="0"/>
              <a:t>adaptée</a:t>
            </a:r>
            <a:r>
              <a:rPr lang="en-GB" dirty="0" smtClean="0"/>
              <a:t> : </a:t>
            </a:r>
            <a:r>
              <a:rPr lang="en-GB" dirty="0" err="1" smtClean="0"/>
              <a:t>projet</a:t>
            </a:r>
            <a:r>
              <a:rPr lang="en-GB" dirty="0" smtClean="0"/>
              <a:t>, </a:t>
            </a:r>
            <a:r>
              <a:rPr lang="en-GB" dirty="0" err="1" smtClean="0"/>
              <a:t>conférences</a:t>
            </a:r>
            <a:r>
              <a:rPr lang="en-GB" dirty="0" smtClean="0"/>
              <a:t> …</a:t>
            </a:r>
          </a:p>
          <a:p>
            <a:r>
              <a:rPr lang="en-GB" dirty="0" err="1" smtClean="0"/>
              <a:t>Développer</a:t>
            </a:r>
            <a:r>
              <a:rPr lang="en-GB" dirty="0" smtClean="0"/>
              <a:t> la rigueur en </a:t>
            </a:r>
            <a:r>
              <a:rPr lang="en-GB" dirty="0" err="1" smtClean="0"/>
              <a:t>introduisant</a:t>
            </a:r>
            <a:r>
              <a:rPr lang="en-GB" dirty="0" smtClean="0"/>
              <a:t> la </a:t>
            </a:r>
            <a:r>
              <a:rPr lang="en-GB" dirty="0" err="1" smtClean="0"/>
              <a:t>programmation</a:t>
            </a:r>
            <a:endParaRPr lang="en-GB" dirty="0" smtClean="0"/>
          </a:p>
          <a:p>
            <a:r>
              <a:rPr lang="en-GB" dirty="0" err="1" smtClean="0"/>
              <a:t>S’intéroger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les </a:t>
            </a:r>
            <a:r>
              <a:rPr lang="en-GB" dirty="0" err="1" smtClean="0"/>
              <a:t>enjeux</a:t>
            </a:r>
            <a:r>
              <a:rPr lang="en-GB" dirty="0" smtClean="0"/>
              <a:t> </a:t>
            </a:r>
            <a:r>
              <a:rPr lang="en-GB" dirty="0" err="1" smtClean="0"/>
              <a:t>sociétaux</a:t>
            </a:r>
            <a:r>
              <a:rPr lang="en-GB" dirty="0" smtClean="0"/>
              <a:t> de sciences du </a:t>
            </a:r>
            <a:r>
              <a:rPr lang="en-GB" dirty="0" err="1" smtClean="0"/>
              <a:t>numérique</a:t>
            </a:r>
            <a:r>
              <a:rPr lang="en-GB" dirty="0" smtClean="0"/>
              <a:t> : </a:t>
            </a:r>
            <a:r>
              <a:rPr lang="en-GB" dirty="0" err="1" smtClean="0"/>
              <a:t>sécurité</a:t>
            </a:r>
            <a:r>
              <a:rPr lang="en-GB" dirty="0" smtClean="0"/>
              <a:t>, </a:t>
            </a:r>
            <a:r>
              <a:rPr lang="en-GB" dirty="0" err="1" smtClean="0"/>
              <a:t>sureté</a:t>
            </a:r>
            <a:r>
              <a:rPr lang="en-GB" dirty="0" smtClean="0"/>
              <a:t> …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Thématiques abordées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006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Compétences transverses à développer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495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Modalités d’enseignement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Rythme : 2 heures par semaine</a:t>
            </a:r>
          </a:p>
          <a:p>
            <a:r>
              <a:rPr lang="fr-FR" dirty="0" smtClean="0"/>
              <a:t>Objectif : développer un projet numérique en groupe comportant toutes les facettes d’un tel projet</a:t>
            </a:r>
          </a:p>
          <a:p>
            <a:r>
              <a:rPr lang="fr-FR" dirty="0" smtClean="0"/>
              <a:t>Evaluation lors du bac : épreuve orale sur le projet réaliser</a:t>
            </a:r>
          </a:p>
          <a:p>
            <a:r>
              <a:rPr lang="fr-FR" dirty="0" smtClean="0"/>
              <a:t>Coefficient au bac : coefficient 2 (option) 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Introduction à minima mais dans de bonnes conditions de l’ISN</a:t>
            </a:r>
          </a:p>
          <a:p>
            <a:r>
              <a:rPr lang="fr-FR" dirty="0" smtClean="0"/>
              <a:t>Extension souhaitable à tout le cycle depuis la seconde au-delà de l’algorithmique traitée en maths en seconde</a:t>
            </a:r>
          </a:p>
          <a:p>
            <a:r>
              <a:rPr lang="fr-FR" dirty="0" smtClean="0"/>
              <a:t>Meilleur intégration pluridisciplinaire (liens avec mes autres domaines pour les enjeux sociétaux par exemple)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hème Office">
  <a:themeElements>
    <a:clrScheme name="Ciel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242</Words>
  <Application>Microsoft Macintosh PowerPoint</Application>
  <PresentationFormat>Présentation à l'écran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Thème Office</vt:lpstr>
      <vt:lpstr>1_Thème Office</vt:lpstr>
      <vt:lpstr>Informatique et Sciences du Numérique</vt:lpstr>
      <vt:lpstr>Pour qui, pour quoi, comment ?</vt:lpstr>
      <vt:lpstr>Objectifs de cet enseignement</vt:lpstr>
      <vt:lpstr>Thématiques abordées</vt:lpstr>
      <vt:lpstr>Compétences transverses à développer</vt:lpstr>
      <vt:lpstr>Modalités d’enseignement</vt:lpstr>
      <vt:lpstr>Conclusion</vt:lpstr>
    </vt:vector>
  </TitlesOfParts>
  <Company>Université de Limoges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Informatique et Sciences du Numérique</dc:title>
  <dc:creator>Olivier Ruatta</dc:creator>
  <cp:lastModifiedBy>Olivier Ruatta</cp:lastModifiedBy>
  <cp:revision>17</cp:revision>
  <dcterms:created xsi:type="dcterms:W3CDTF">2013-01-22T07:48:53Z</dcterms:created>
  <dcterms:modified xsi:type="dcterms:W3CDTF">2013-01-22T07:52:42Z</dcterms:modified>
</cp:coreProperties>
</file>